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sldIdLst>
    <p:sldId id="27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8D8C"/>
    <a:srgbClr val="7A7069"/>
    <a:srgbClr val="54C3BD"/>
    <a:srgbClr val="CC0000"/>
    <a:srgbClr val="D9BE73"/>
    <a:srgbClr val="172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ea typeface="+mn-ea"/>
                <a:cs typeface="Bahij Fedra Arabic" panose="02040503050201020203" pitchFamily="18" charset="-78"/>
              </a:defRPr>
            </a:pPr>
            <a:r>
              <a:rPr lang="ar-OM" dirty="0" smtClean="0"/>
              <a:t>النفايات الخطرة المصدرة بالطن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spc="0" baseline="0">
              <a:solidFill>
                <a:schemeClr val="tx2">
                  <a:lumMod val="50000"/>
                </a:schemeClr>
              </a:solidFill>
              <a:latin typeface="Bahij Fedra Arabic" panose="02040503050201020203" pitchFamily="18" charset="-78"/>
              <a:ea typeface="+mn-ea"/>
              <a:cs typeface="Bahij Fedra Arabic" panose="02040503050201020203" pitchFamily="18" charset="-78"/>
            </a:defRPr>
          </a:pPr>
          <a:endParaRPr lang="ar-OM"/>
        </a:p>
      </c:txPr>
    </c:title>
    <c:autoTitleDeleted val="0"/>
    <c:plotArea>
      <c:layout>
        <c:manualLayout>
          <c:layoutTarget val="inner"/>
          <c:xMode val="edge"/>
          <c:yMode val="edge"/>
          <c:x val="9.9239936584485516E-2"/>
          <c:y val="0.1846399803049727"/>
          <c:w val="0.88347999129687982"/>
          <c:h val="0.67803193836897557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D9BE7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Bahij Fedra Arabic" panose="02040503050201020203" pitchFamily="18" charset="-78"/>
                    <a:ea typeface="+mn-ea"/>
                    <a:cs typeface="Bahij Fedra Arabic" panose="02040503050201020203" pitchFamily="18" charset="-78"/>
                  </a:defRPr>
                </a:pPr>
                <a:endParaRPr lang="ar-OM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25400" cap="rnd">
                <a:solidFill>
                  <a:srgbClr val="FF0000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waste!$F$1:$I$1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waste!$F$2:$I$2</c:f>
              <c:numCache>
                <c:formatCode>General</c:formatCode>
                <c:ptCount val="4"/>
                <c:pt idx="0">
                  <c:v>24376</c:v>
                </c:pt>
                <c:pt idx="1">
                  <c:v>25494</c:v>
                </c:pt>
                <c:pt idx="2">
                  <c:v>41350</c:v>
                </c:pt>
                <c:pt idx="3">
                  <c:v>85350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3D1-449B-A361-48D814AC9DE7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232251135"/>
        <c:axId val="1232248639"/>
      </c:lineChart>
      <c:catAx>
        <c:axId val="12322511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ea typeface="+mn-ea"/>
                <a:cs typeface="Bahij Fedra Arabic" panose="02040503050201020203" pitchFamily="18" charset="-78"/>
              </a:defRPr>
            </a:pPr>
            <a:endParaRPr lang="ar-OM"/>
          </a:p>
        </c:txPr>
        <c:crossAx val="1232248639"/>
        <c:crosses val="autoZero"/>
        <c:auto val="1"/>
        <c:lblAlgn val="ctr"/>
        <c:lblOffset val="100"/>
        <c:noMultiLvlLbl val="0"/>
      </c:catAx>
      <c:valAx>
        <c:axId val="12322486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ea typeface="+mn-ea"/>
                <a:cs typeface="Bahij Fedra Arabic" panose="02040503050201020203" pitchFamily="18" charset="-78"/>
              </a:defRPr>
            </a:pPr>
            <a:endParaRPr lang="ar-OM"/>
          </a:p>
        </c:txPr>
        <c:crossAx val="12322511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tx1"/>
    </a:solidFill>
    <a:ln w="28575" cap="flat" cmpd="sng" algn="ctr">
      <a:solidFill>
        <a:srgbClr val="D9BE73"/>
      </a:solidFill>
      <a:round/>
    </a:ln>
    <a:effectLst/>
  </c:spPr>
  <c:txPr>
    <a:bodyPr/>
    <a:lstStyle/>
    <a:p>
      <a:pPr>
        <a:defRPr sz="1200" b="1">
          <a:solidFill>
            <a:schemeClr val="tx2">
              <a:lumMod val="50000"/>
            </a:schemeClr>
          </a:solidFill>
          <a:latin typeface="Bahij Fedra Arabic" panose="02040503050201020203" pitchFamily="18" charset="-78"/>
          <a:cs typeface="Bahij Fedra Arabic" panose="02040503050201020203" pitchFamily="18" charset="-78"/>
        </a:defRPr>
      </a:pPr>
      <a:endParaRPr lang="ar-OM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295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45148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43448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78717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649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756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828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250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821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856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55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50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BEA6-7C60-4B02-AE87-00D78D8422AF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38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C9CAD897-D46E-4AD2-BD9B-49DD3E640873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165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960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</p:sldLayoutIdLs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48969" y="373279"/>
            <a:ext cx="11146972" cy="6255656"/>
          </a:xfrm>
          <a:prstGeom prst="roundRect">
            <a:avLst/>
          </a:prstGeom>
          <a:noFill/>
          <a:ln w="57150">
            <a:solidFill>
              <a:srgbClr val="D9BE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rtl="1" fontAlgn="t"/>
            <a:r>
              <a:rPr lang="ar-OM" dirty="0"/>
              <a:t>المفصليات</a:t>
            </a:r>
          </a:p>
          <a:p>
            <a:pPr rtl="1" fontAlgn="t"/>
            <a:r>
              <a:rPr lang="ar-OM" dirty="0"/>
              <a:t>399</a:t>
            </a:r>
          </a:p>
          <a:p>
            <a:pPr rtl="1" fontAlgn="t"/>
            <a:r>
              <a:rPr lang="ar-OM" dirty="0"/>
              <a:t>الرخويات</a:t>
            </a:r>
          </a:p>
          <a:p>
            <a:pPr rtl="1" fontAlgn="t"/>
            <a:r>
              <a:rPr lang="ar-OM" dirty="0"/>
              <a:t>58</a:t>
            </a:r>
          </a:p>
          <a:p>
            <a:pPr rtl="1" fontAlgn="t"/>
            <a:r>
              <a:rPr lang="ar-OM" dirty="0" smtClean="0"/>
              <a:t>180</a:t>
            </a:r>
            <a:endParaRPr lang="ar-OM" dirty="0"/>
          </a:p>
        </p:txBody>
      </p:sp>
      <p:sp>
        <p:nvSpPr>
          <p:cNvPr id="3" name="TextBox 2"/>
          <p:cNvSpPr txBox="1"/>
          <p:nvPr/>
        </p:nvSpPr>
        <p:spPr>
          <a:xfrm>
            <a:off x="5796207" y="638119"/>
            <a:ext cx="524534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1">
            <a:spAutoFit/>
          </a:bodyPr>
          <a:lstStyle/>
          <a:p>
            <a:pPr algn="ctr"/>
            <a:r>
              <a:rPr lang="ar-OM" sz="2400" b="1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النفايات الخطرة المصدرة خارج السلطنة</a:t>
            </a:r>
            <a:endParaRPr lang="ar-OM" sz="2400" b="1" dirty="0">
              <a:solidFill>
                <a:schemeClr val="tx2">
                  <a:lumMod val="50000"/>
                </a:schemeClr>
              </a:solidFill>
              <a:latin typeface="Bahij Fedra Arabic" panose="02040503050201020203" pitchFamily="18" charset="-78"/>
              <a:cs typeface="Bahij Fedra Arabic" panose="02040503050201020203" pitchFamily="18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2179" y="1099784"/>
            <a:ext cx="2873829" cy="1785257"/>
          </a:xfrm>
          <a:prstGeom prst="rect">
            <a:avLst/>
          </a:prstGeom>
        </p:spPr>
      </p:pic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1408297"/>
              </p:ext>
            </p:extLst>
          </p:nvPr>
        </p:nvGraphicFramePr>
        <p:xfrm>
          <a:off x="1980226" y="2885041"/>
          <a:ext cx="8084457" cy="3330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67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Custom 4">
      <a:dk1>
        <a:srgbClr val="1A8D8C"/>
      </a:dk1>
      <a:lt1>
        <a:sysClr val="window" lastClr="FFFFFF"/>
      </a:lt1>
      <a:dk2>
        <a:srgbClr val="1A8D8C"/>
      </a:dk2>
      <a:lt2>
        <a:srgbClr val="636363"/>
      </a:lt2>
      <a:accent1>
        <a:srgbClr val="54C3BD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12933</TotalTime>
  <Words>14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Bahij Fedra Arabic</vt:lpstr>
      <vt:lpstr>Century Gothic</vt:lpstr>
      <vt:lpstr>Tahoma</vt:lpstr>
      <vt:lpstr>Wingdings 2</vt:lpstr>
      <vt:lpstr>Quotable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المؤشرات البيئية Environmental Indicators</dc:title>
  <dc:creator>oman</dc:creator>
  <cp:lastModifiedBy>oman</cp:lastModifiedBy>
  <cp:revision>231</cp:revision>
  <dcterms:created xsi:type="dcterms:W3CDTF">2019-10-14T06:23:08Z</dcterms:created>
  <dcterms:modified xsi:type="dcterms:W3CDTF">2019-11-06T09:19:01Z</dcterms:modified>
</cp:coreProperties>
</file>