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D8C"/>
    <a:srgbClr val="7A7069"/>
    <a:srgbClr val="54C3BD"/>
    <a:srgbClr val="CC0000"/>
    <a:srgbClr val="D9BE73"/>
    <a:srgbClr val="172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dirty="0" smtClean="0"/>
              <a:t>النفايات الخطرة المصدرة بالطن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>
        <c:manualLayout>
          <c:layoutTarget val="inner"/>
          <c:xMode val="edge"/>
          <c:yMode val="edge"/>
          <c:x val="9.9239936584485516E-2"/>
          <c:y val="0.1846399803049727"/>
          <c:w val="0.88347999129687982"/>
          <c:h val="0.6780319383689755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D9BE7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waste!$F$1:$I$1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waste!$F$2:$I$2</c:f>
              <c:numCache>
                <c:formatCode>General</c:formatCode>
                <c:ptCount val="4"/>
                <c:pt idx="0">
                  <c:v>24376</c:v>
                </c:pt>
                <c:pt idx="1">
                  <c:v>25494</c:v>
                </c:pt>
                <c:pt idx="2">
                  <c:v>41350</c:v>
                </c:pt>
                <c:pt idx="3">
                  <c:v>85350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D1-449B-A361-48D814AC9DE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32251135"/>
        <c:axId val="1232248639"/>
      </c:lineChart>
      <c:catAx>
        <c:axId val="1232251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1232248639"/>
        <c:crosses val="autoZero"/>
        <c:auto val="1"/>
        <c:lblAlgn val="ctr"/>
        <c:lblOffset val="100"/>
        <c:noMultiLvlLbl val="0"/>
      </c:catAx>
      <c:valAx>
        <c:axId val="123224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123225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 w="28575" cap="flat" cmpd="sng" algn="ctr">
      <a:solidFill>
        <a:srgbClr val="D9BE73"/>
      </a:solidFill>
      <a:round/>
    </a:ln>
    <a:effectLst/>
  </c:spPr>
  <c:txPr>
    <a:bodyPr/>
    <a:lstStyle/>
    <a:p>
      <a:pPr>
        <a:defRPr sz="1200" b="1">
          <a:solidFill>
            <a:schemeClr val="tx2">
              <a:lumMod val="50000"/>
            </a:schemeClr>
          </a:solidFill>
          <a:latin typeface="Bahij Fedra Arabic" panose="02040503050201020203" pitchFamily="18" charset="-78"/>
          <a:cs typeface="Bahij Fedra Arabic" panose="02040503050201020203" pitchFamily="18" charset="-78"/>
        </a:defRPr>
      </a:pPr>
      <a:endParaRPr lang="ar-OM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1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344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87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2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5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8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CAD897-D46E-4AD2-BD9B-49DD3E640873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6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96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9" y="373279"/>
            <a:ext cx="11146972" cy="6255656"/>
          </a:xfrm>
          <a:prstGeom prst="roundRect">
            <a:avLst/>
          </a:prstGeom>
          <a:noFill/>
          <a:ln w="57150">
            <a:solidFill>
              <a:srgbClr val="D9BE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3" name="TextBox 2"/>
          <p:cNvSpPr txBox="1"/>
          <p:nvPr/>
        </p:nvSpPr>
        <p:spPr>
          <a:xfrm>
            <a:off x="5796207" y="638119"/>
            <a:ext cx="52453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النفايات الخطرة المصدرة خارج السلطنة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79" y="1099784"/>
            <a:ext cx="2873829" cy="1785257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408297"/>
              </p:ext>
            </p:extLst>
          </p:nvPr>
        </p:nvGraphicFramePr>
        <p:xfrm>
          <a:off x="1980226" y="2885041"/>
          <a:ext cx="8084457" cy="333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7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4">
      <a:dk1>
        <a:srgbClr val="1A8D8C"/>
      </a:dk1>
      <a:lt1>
        <a:sysClr val="window" lastClr="FFFFFF"/>
      </a:lt1>
      <a:dk2>
        <a:srgbClr val="1A8D8C"/>
      </a:dk2>
      <a:lt2>
        <a:srgbClr val="636363"/>
      </a:lt2>
      <a:accent1>
        <a:srgbClr val="54C3BD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12933</TotalTime>
  <Words>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Bahij Fedra Arabic</vt:lpstr>
      <vt:lpstr>Century Gothic</vt:lpstr>
      <vt:lpstr>Tahoma</vt:lpstr>
      <vt:lpstr>Wingdings 2</vt:lpstr>
      <vt:lpstr>Quotable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المؤشرات البيئية Environmental Indicators</dc:title>
  <dc:creator>oman</dc:creator>
  <cp:lastModifiedBy>oman</cp:lastModifiedBy>
  <cp:revision>231</cp:revision>
  <dcterms:created xsi:type="dcterms:W3CDTF">2019-10-14T06:23:08Z</dcterms:created>
  <dcterms:modified xsi:type="dcterms:W3CDTF">2019-11-06T09:19:01Z</dcterms:modified>
</cp:coreProperties>
</file>